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F13B8-123A-1426-7DB5-DF06E2E472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86470-A607-765F-0E40-885519AC27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F7696-5080-9C1D-A8EB-F8F3E04F2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5A029-EF2C-3753-731A-A73D76CCB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DB2FD-496A-A083-78C1-23C57C77B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28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2EFBE-3C7E-02C2-0C9D-91636032C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7BE58E-35DE-B8E2-338B-A85B2F874B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B4750-0036-834C-D168-3EA2AE3ED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5C7AE-38DA-32FD-8D23-25DC9D2A8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66DEF-8021-735A-DD21-ADAFBB8DD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61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868107-0AB9-BF80-69F0-39453CA0F4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C231FB-8EDC-93C8-60A1-73D8C126C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3D40B-4975-C205-3EBF-15B8C2344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24EE2-C3E8-F7E3-AD4A-959C25717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DAA24-7EEB-AF8C-2573-1D49CCB36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85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8DB8C-CD64-616A-A40C-E11F58D3C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032FE-97FE-936C-78B7-EDFE14EF8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57B16-DDAC-3170-8AF4-B0472E277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CB526-91AE-9396-E376-62A5C2FC2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4F4B5-FCD1-C0A1-373D-2A7FFE6E9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571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A7F19-1C03-77ED-681E-860E0860C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68FC4-D440-8112-2FAD-F70C604BD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AAE6D-3323-47CE-0400-392EEE6D8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8964C-5C6B-65D4-73A9-8FAB5FAA8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07B-68C6-EFFE-3B1D-5E6BD2C54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71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3C4BC-1E7F-8CE7-AADB-584FF4912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A96B3-8B26-E638-AEB3-6D1C6B08CB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BBBE6-FC46-7A47-033F-D1B74863F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B6E6C1-C5E9-C4E2-7D55-6AD1D50E2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94E16-49F8-F1C8-181B-DAA4A35D5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3EA7B-73A3-721E-0833-BCE3FF036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962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8E97-4FB0-0BAD-0EC9-DECA554BA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370D6-6660-9C7E-5F24-BB7E88F36A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9A14BD-E2EC-8574-C055-F51D08DC3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61055F-4378-66BC-D71B-663B5F00E1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4399BB-8712-EA7F-77AA-22D8A405F2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C47D27-40CE-C153-64C2-104C3A67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C261CA-D46D-AD18-A1A6-C63092B15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DDA15F-275C-A6F9-A595-2F5533563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352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A8EB8-E920-3A3E-E1CE-D8F01AB72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098ACF-A772-686C-8D77-D4FC04650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A01864-6BC2-09E3-AF7D-B7A53A1D9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76734A-496E-8149-4779-5F71AD0A1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89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6C9CA9-A76B-5D5F-04E8-794D7AF25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695913-88D4-33EB-9D8F-23D5D5B32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E4002-FC38-4FBB-F821-42091846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575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CF69-3489-EE16-89BD-94C801BDE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56023-4834-8F1B-F9FF-42E76E372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27A390-CC49-9C40-6AC4-12478DB62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9518BF-33AA-18AC-F411-07BD9B616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68EA3-BA3B-00ED-57C1-B1E494175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ABA08-8A85-852F-9140-3BA314F7E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014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8297-B3DE-C3AA-7BBD-C8C410460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82A3AC-7870-D117-678E-A18B1A681E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89DA3-089F-0640-43A9-AF063D1C3C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D2E28F-0CFC-B196-1A96-7C1C2EE9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52150-B982-D263-E804-AB315C02E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700BBA-420A-429D-913A-45C5AFB25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23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5D82E6-57A4-CAE9-0A50-EDCD3F0F7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EDE91-B164-60CF-1925-26C2F7824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3B3D8-11CC-B80C-DE9A-6981EA54C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510AC-9328-455C-9C88-0990E5A234A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1DC54-3F20-8C38-5E65-8B43BE8A7C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F6106-E64D-E5EE-3A19-B5F26916CB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09054-2E8B-4DE9-BCCC-3540D889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617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BE20C-2E3C-DAEC-7DDC-E0CD60BC8F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30829" y="316820"/>
            <a:ext cx="8251371" cy="401637"/>
          </a:xfrm>
        </p:spPr>
        <p:txBody>
          <a:bodyPr>
            <a:normAutofit fontScale="90000"/>
          </a:bodyPr>
          <a:lstStyle/>
          <a:p>
            <a:r>
              <a:rPr lang="en-US" sz="2800" b="1" dirty="0"/>
              <a:t>AI Agent working video</a:t>
            </a:r>
          </a:p>
        </p:txBody>
      </p:sp>
      <p:pic>
        <p:nvPicPr>
          <p:cNvPr id="5" name="WhatsApp Video 2025-11-23 at 7.57.04 PM">
            <a:hlinkClick r:id="" action="ppaction://media"/>
            <a:extLst>
              <a:ext uri="{FF2B5EF4-FFF2-40B4-BE49-F238E27FC236}">
                <a16:creationId xmlns:a16="http://schemas.microsoft.com/office/drawing/2014/main" id="{D6ADBF82-72F5-8D28-B998-A22FA3A165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1066799"/>
            <a:ext cx="10591799" cy="514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59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5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AI Agent working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yuva shnee</dc:creator>
  <cp:lastModifiedBy>yuva shnee</cp:lastModifiedBy>
  <cp:revision>2</cp:revision>
  <dcterms:created xsi:type="dcterms:W3CDTF">2025-11-23T14:21:26Z</dcterms:created>
  <dcterms:modified xsi:type="dcterms:W3CDTF">2025-11-23T14:32:02Z</dcterms:modified>
</cp:coreProperties>
</file>

<file path=docProps/thumbnail.jpeg>
</file>